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CyberDudeBivash — Global Cybersecurity &amp; AI Intelligence Brand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Intelligence. Innovation. Defense.</a:t>
            </a:r>
            <a:br/>
            <a:br/>
            <a:r>
              <a:t>AN ISO 9001:2024 &amp; 27001:2024 Certified Global Cybersecurity Brand</a:t>
            </a:r>
            <a:br/>
            <a:br/>
            <a:r>
              <a:t>🌐 cyberdudebivash.com | cyberdudebivash-news.blogspot.com | cyberbivash.blogspot.com | cryptobivash.code.blog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Vision &amp; Mission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Vision: To redefine cybersecurity through AI-driven predictive defense and automation.</a:t>
            </a:r>
            <a:br/>
            <a:r>
              <a:t>Mission: To empower enterprises worldwide with resilient, intelligent, and adaptive cybersecurity solutions that blend innovation and intelligence.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The CyberDudeBivash Ecosystem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A 4-pillar ecosystem:</a:t>
            </a:r>
            <a:br/>
            <a:r>
              <a:t>1. CyberDudeBivash.com — Apps, Services, Consulting</a:t>
            </a:r>
            <a:br/>
            <a:r>
              <a:t>2. CyberBivash Blogspot — Malware &amp; Threat Intelligence</a:t>
            </a:r>
            <a:br/>
            <a:r>
              <a:t>3. CyberDudeBivash News — Real-time Cyber &amp; Tech Updates</a:t>
            </a:r>
            <a:br/>
            <a:r>
              <a:t>4. CryptoBivash Code Blog — Web3 &amp; Blockchain Security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Core Services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• Threat Intelligence &amp; Incident Response</a:t>
            </a:r>
            <a:br/>
            <a:r>
              <a:t>• Cloud Security &amp; Compliance (AWS, Azure, GCP)</a:t>
            </a:r>
            <a:br/>
            <a:r>
              <a:t>• Red Teaming, Pen Testing &amp; Forensics</a:t>
            </a:r>
            <a:br/>
            <a:r>
              <a:t>• DevSecOps &amp; Automation</a:t>
            </a:r>
            <a:br/>
            <a:r>
              <a:t>• AI &amp; ML Security Solutions</a:t>
            </a:r>
            <a:br/>
            <a:r>
              <a:t>• Security Awareness &amp; Cyber Education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Proprietary Cyber Apps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SessionShield — Anti-MITM &amp; Cookie Hijack Protection</a:t>
            </a:r>
            <a:br/>
            <a:r>
              <a:t>PhishRadar AI — NLP-based Phishing Detection Engine</a:t>
            </a:r>
            <a:br/>
            <a:r>
              <a:t>Threat Analyser App — Advanced Threat Dashboard</a:t>
            </a:r>
            <a:br/>
            <a:r>
              <a:t>CyberDudeBivash’s CyberChef — Data Transformation Toolkit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Global Presence &amp; Partnerships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Operating across: India, US, UK, EU, Singapore.</a:t>
            </a:r>
            <a:br/>
            <a:br/>
            <a:r>
              <a:t>Strategic Partners: Edureka | Kaspersky | Alibaba | AliExpress | Rewardful | TurboVPN | HSBC Premier | Tata Neu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Case Studies &amp; Success Stories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• Reduced triage time by 67% for a fintech client</a:t>
            </a:r>
            <a:br/>
            <a:r>
              <a:t>• Detected phishing domains 48h before public databases</a:t>
            </a:r>
            <a:br/>
            <a:r>
              <a:t>• Delivered 15,000+ SEO-optimized security posts</a:t>
            </a:r>
            <a:br/>
            <a:r>
              <a:t>• Built proprietary CVE Intelligence Framework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Media, Communication &amp;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CyberDudeBivash ThreatWire — LinkedIn Newsletter</a:t>
            </a:r>
            <a:br/>
            <a:r>
              <a:t>CyberDudeBivash News — 24×7 Cyber &amp; Tech Coverage</a:t>
            </a:r>
            <a:br/>
            <a:r>
              <a:t>CyberDudeBivash Blogs — Global knowledge ecosystem</a:t>
            </a:r>
            <a:br/>
            <a:r>
              <a:t>Social: LinkedIn | YouTube | Facebook | X | GitHub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Business Model &amp; Revenue Streams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1. Consulting &amp; Managed Services</a:t>
            </a:r>
            <a:br/>
            <a:r>
              <a:t>2. SaaS Products &amp; Subscriptions</a:t>
            </a:r>
            <a:br/>
            <a:r>
              <a:t>3. Affiliate &amp; Ad Revenue</a:t>
            </a:r>
            <a:br/>
            <a:r>
              <a:t>4. Enterprise Licensing &amp; Training</a:t>
            </a:r>
            <a:br/>
            <a:br/>
            <a:r>
              <a:t>Value Proposition: Data-driven, automation-first cybersecurity with measurable ROI.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4000">
                <a:solidFill>
                  <a:srgbClr val="00BFFF"/>
                </a:solidFill>
              </a:defRPr>
            </a:pPr>
            <a:r>
              <a:t>Contact &amp; Partnership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800">
                <a:solidFill>
                  <a:srgbClr val="FFFFFF"/>
                </a:solidFill>
              </a:defRPr>
            </a:pPr>
            <a:r>
              <a:t>Let’s Build a Safer Digital World Together.</a:t>
            </a:r>
            <a:br/>
            <a:br/>
            <a:r>
              <a:t>Bivash Kumar Nayak — Founder &amp; Global Director</a:t>
            </a:r>
            <a:br/>
            <a:r>
              <a:t>📧 iambivash@cyberdudebivash.com</a:t>
            </a:r>
            <a:br/>
            <a:r>
              <a:t>🌐 cyberdudebivash.com</a:t>
            </a:r>
            <a:br/>
            <a:r>
              <a:t>LinkedIn: CyberDudeBivash ThreatWire</a:t>
            </a:r>
            <a:br/>
            <a:r>
              <a:t>📍 Bhubaneswar, India — Serving Globally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